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7941D"/>
    <a:srgbClr val="BD1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4"/>
    <p:restoredTop sz="96404"/>
  </p:normalViewPr>
  <p:slideViewPr>
    <p:cSldViewPr snapToGrid="0" snapToObjects="1">
      <p:cViewPr varScale="1">
        <p:scale>
          <a:sx n="140" d="100"/>
          <a:sy n="140" d="100"/>
        </p:scale>
        <p:origin x="9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31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Braunstein" userId="e7fa690f-e400-487d-bd13-1f2f839cdb98" providerId="ADAL" clId="{3ACF2BD5-05AD-41D1-9CC3-6C855AA3E989}"/>
    <pc:docChg chg="delSld">
      <pc:chgData name="Adi Braunstein" userId="e7fa690f-e400-487d-bd13-1f2f839cdb98" providerId="ADAL" clId="{3ACF2BD5-05AD-41D1-9CC3-6C855AA3E989}" dt="2023-06-14T15:18:00.818" v="0" actId="47"/>
      <pc:docMkLst>
        <pc:docMk/>
      </pc:docMkLst>
      <pc:sldChg chg="del">
        <pc:chgData name="Adi Braunstein" userId="e7fa690f-e400-487d-bd13-1f2f839cdb98" providerId="ADAL" clId="{3ACF2BD5-05AD-41D1-9CC3-6C855AA3E989}" dt="2023-06-14T15:18:00.818" v="0" actId="47"/>
        <pc:sldMkLst>
          <pc:docMk/>
          <pc:sldMk cId="3297073488" sldId="2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FE5D3E-A7E0-9A42-AADD-98336FAE2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1BE95-7D29-8549-B204-7B854BCAF1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CB13-F7D5-B348-A9B8-1EAB3CE5A35B}" type="datetimeFigureOut">
              <a:rPr lang="en-US" smtClean="0"/>
              <a:t>14-Jun-23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28BBF-600A-624C-A7B3-546765368D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7FB86-D056-C344-9122-A9B8DF62C7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6E44F-0E5C-DE44-B9BB-6913A626D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79" y="1225013"/>
            <a:ext cx="8861339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9" y="3084769"/>
            <a:ext cx="8861339" cy="890169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19188A-EC5E-3C44-B1C6-FF48E89A8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6039" y="4719379"/>
            <a:ext cx="45396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691201-DE25-444E-A8DB-C83CB4BAF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9316" y="4719379"/>
            <a:ext cx="3247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0867" y="142040"/>
            <a:ext cx="1644993" cy="4203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380" y="142041"/>
            <a:ext cx="5653732" cy="4203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80" y="810380"/>
            <a:ext cx="3608688" cy="3741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8934" y="810380"/>
            <a:ext cx="3995865" cy="3741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4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80" y="837910"/>
            <a:ext cx="3667694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80" y="1455844"/>
            <a:ext cx="3667694" cy="326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8144" y="837910"/>
            <a:ext cx="368575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8144" y="1455844"/>
            <a:ext cx="3685757" cy="326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352A8-021B-C422-F0A5-1D3A5088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0" y="150277"/>
            <a:ext cx="7790420" cy="5993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0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7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80" y="172994"/>
            <a:ext cx="2641771" cy="10271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710" y="172994"/>
            <a:ext cx="4629150" cy="417242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80" y="1200150"/>
            <a:ext cx="2641771" cy="314527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6710" y="172994"/>
            <a:ext cx="4629150" cy="451415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9D62EF-2FDC-E143-BC9F-4F4632FE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0" y="172994"/>
            <a:ext cx="2641771" cy="10271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FA03DC3-6799-7D43-BEF1-C0BC01D7C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4380" y="1200150"/>
            <a:ext cx="2641771" cy="34869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2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380" y="150277"/>
            <a:ext cx="7790420" cy="599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80" y="874947"/>
            <a:ext cx="7790420" cy="379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786" y="4787112"/>
            <a:ext cx="312928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9113" y="4787112"/>
            <a:ext cx="3247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F7941D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7941D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7941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7941D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7941D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7941D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6D31-594E-324D-AB7A-88DF8894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D2AEE800-D0C1-970E-A944-196E05A2C9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390900"/>
              </p:ext>
            </p:extLst>
          </p:nvPr>
        </p:nvGraphicFramePr>
        <p:xfrm>
          <a:off x="258802" y="800514"/>
          <a:ext cx="3865345" cy="733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388661957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984580760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42200"/>
                  </a:ext>
                </a:extLst>
              </a:tr>
            </a:tbl>
          </a:graphicData>
        </a:graphic>
      </p:graphicFrame>
      <p:graphicFrame>
        <p:nvGraphicFramePr>
          <p:cNvPr id="7" name="Table 15">
            <a:extLst>
              <a:ext uri="{FF2B5EF4-FFF2-40B4-BE49-F238E27FC236}">
                <a16:creationId xmlns:a16="http://schemas.microsoft.com/office/drawing/2014/main" id="{6B76E4F0-60A7-014B-8719-FE184CC2E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71347"/>
              </p:ext>
            </p:extLst>
          </p:nvPr>
        </p:nvGraphicFramePr>
        <p:xfrm>
          <a:off x="258802" y="1668911"/>
          <a:ext cx="7431712" cy="30004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31296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818194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1028817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719451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755425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669089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841759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820175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851618">
                <a:tc>
                  <a:txBody>
                    <a:bodyPr/>
                    <a:lstStyle/>
                    <a:p>
                      <a:r>
                        <a:rPr lang="en-US" sz="11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5598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Example: company </a:t>
                      </a:r>
                      <a:r>
                        <a:rPr lang="en-US" sz="1100" dirty="0" err="1"/>
                        <a:t>xyz</a:t>
                      </a:r>
                      <a:endParaRPr lang="en-US" sz="1100" dirty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24404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24404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24404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  <a:tr h="24404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92222"/>
                  </a:ext>
                </a:extLst>
              </a:tr>
              <a:tr h="24404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3171"/>
                  </a:ext>
                </a:extLst>
              </a:tr>
              <a:tr h="24404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1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1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9B0428AADDAE6C41B3DF11F517D9BC9B" ma:contentTypeVersion="10" ma:contentTypeDescription="" ma:contentTypeScope="" ma:versionID="c7f1e760e2a44794a08ab7d17adbb055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2a46934d-b933-4415-b6d6-31cbdfbb6e0c" targetNamespace="http://schemas.microsoft.com/office/2006/metadata/properties" ma:root="true" ma:fieldsID="6fa411b0bae5302154c3b843c3710f08" ns1:_="" ns2:_="" ns3:_="">
    <xsd:import namespace="http://schemas.microsoft.com/sharepoint/v3"/>
    <xsd:import namespace="eb3f7de7-c935-4ca6-a12c-1f73773710ec"/>
    <xsd:import namespace="2a46934d-b933-4415-b6d6-31cbdfbb6e0c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6934d-b933-4415-b6d6-31cbdfbb6e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TaxCatchAll xmlns="eb3f7de7-c935-4ca6-a12c-1f73773710ec" xsi:nil="true"/>
    <lcf76f155ced4ddcb4097134ff3c332f xmlns="2a46934d-b933-4415-b6d6-31cbdfbb6e0c">
      <Terms xmlns="http://schemas.microsoft.com/office/infopath/2007/PartnerControls"/>
    </lcf76f155ced4ddcb4097134ff3c332f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1A1BFB7-9094-41AE-8F74-31D174D7E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2a46934d-b933-4415-b6d6-31cbdfbb6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4B62E4-8C90-46EE-BD9F-5947E6BD7E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A2CEB-6B35-4E50-B3CE-2CD7F2F73BA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2a46934d-b933-4415-b6d6-31cbdfbb6e0c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b3f7de7-c935-4ca6-a12c-1f73773710e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43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Conflict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Adi Braunstein</cp:lastModifiedBy>
  <cp:revision>17</cp:revision>
  <dcterms:created xsi:type="dcterms:W3CDTF">2019-02-13T08:22:50Z</dcterms:created>
  <dcterms:modified xsi:type="dcterms:W3CDTF">2023-06-14T15:18:02Z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0x01010037EA2DD516505C4D92B92F8677CFB685009B0428AADDAE6C41B3DF11F517D9BC9B</vt:lpwstr>
  </property>
  <property fmtid="{D5CDD505-2E9C-101B-9397-08002B2CF9AE}" pid="3" name="MediaServiceImageTags">
    <vt:lpwstr/>
  </property>
</Properties>
</file>