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handoutMasterIdLst>
    <p:handoutMasterId r:id="rId7"/>
  </p:handoutMasterIdLst>
  <p:sldIdLst>
    <p:sldId id="256" r:id="rId5"/>
    <p:sldId id="257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7941D"/>
    <a:srgbClr val="BD1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4"/>
    <p:restoredTop sz="96404"/>
  </p:normalViewPr>
  <p:slideViewPr>
    <p:cSldViewPr snapToGrid="0" snapToObjects="1">
      <p:cViewPr varScale="1">
        <p:scale>
          <a:sx n="140" d="100"/>
          <a:sy n="140" d="100"/>
        </p:scale>
        <p:origin x="9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317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FE5D3E-A7E0-9A42-AADD-98336FAE2B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11BE95-7D29-8549-B204-7B854BCAF1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DCB13-F7D5-B348-A9B8-1EAB3CE5A35B}" type="datetimeFigureOut">
              <a:rPr lang="en-US" smtClean="0"/>
              <a:t>14-Jun-23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328BBF-600A-624C-A7B3-546765368D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7FB86-D056-C344-9122-A9B8DF62C7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6E44F-0E5C-DE44-B9BB-6913A626D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27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79" y="1225013"/>
            <a:ext cx="8861339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79" y="3084769"/>
            <a:ext cx="8861339" cy="890169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19188A-EC5E-3C44-B1C6-FF48E89A8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6039" y="4719379"/>
            <a:ext cx="45396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691201-DE25-444E-A8DB-C83CB4BAF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9316" y="4719379"/>
            <a:ext cx="3247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6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00867" y="142040"/>
            <a:ext cx="1644993" cy="42033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380" y="142041"/>
            <a:ext cx="5653732" cy="420338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80" y="810380"/>
            <a:ext cx="3608688" cy="3741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8934" y="810380"/>
            <a:ext cx="3995865" cy="3741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4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80" y="837910"/>
            <a:ext cx="3667694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380" y="1455844"/>
            <a:ext cx="3667694" cy="32651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48144" y="837910"/>
            <a:ext cx="368575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48144" y="1455844"/>
            <a:ext cx="3685757" cy="32651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D352A8-021B-C422-F0A5-1D3A50881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80" y="150277"/>
            <a:ext cx="7790420" cy="5993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80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7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80" y="172994"/>
            <a:ext cx="2641771" cy="10271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710" y="172994"/>
            <a:ext cx="4629150" cy="41724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380" y="1200150"/>
            <a:ext cx="2641771" cy="314527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0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6710" y="172994"/>
            <a:ext cx="4629150" cy="451415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D62EF-2FDC-E143-BC9F-4F4632FE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80" y="172994"/>
            <a:ext cx="2641771" cy="10271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FA03DC3-6799-7D43-BEF1-C0BC01D7C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4380" y="1200150"/>
            <a:ext cx="2641771" cy="348699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627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5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380" y="150277"/>
            <a:ext cx="7790420" cy="599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80" y="874947"/>
            <a:ext cx="7790420" cy="3791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9786" y="4787112"/>
            <a:ext cx="31292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09113" y="4787112"/>
            <a:ext cx="3247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4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F7941D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F7941D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7941D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7941D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7941D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7941D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D8651A-D5F3-53BA-5BDD-0F8C9C13B7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46" t="39905" r="69732" b="51952"/>
          <a:stretch/>
        </p:blipFill>
        <p:spPr>
          <a:xfrm>
            <a:off x="1305289" y="2733220"/>
            <a:ext cx="2135926" cy="5159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E35E79-4967-3443-9DB4-B956BBF59DF1}"/>
              </a:ext>
            </a:extLst>
          </p:cNvPr>
          <p:cNvSpPr txBox="1"/>
          <p:nvPr/>
        </p:nvSpPr>
        <p:spPr>
          <a:xfrm>
            <a:off x="1212890" y="2501949"/>
            <a:ext cx="2772777" cy="48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40"/>
              </a:lnSpc>
            </a:pPr>
            <a:r>
              <a:rPr lang="en-US" sz="3200" b="1" dirty="0">
                <a:solidFill>
                  <a:srgbClr val="000000"/>
                </a:solidFill>
              </a:rPr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329707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F6D31-594E-324D-AB7A-88DF88947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of Interest</a:t>
            </a:r>
          </a:p>
        </p:txBody>
      </p:sp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D2AEE800-D0C1-970E-A944-196E05A2C9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390900"/>
              </p:ext>
            </p:extLst>
          </p:nvPr>
        </p:nvGraphicFramePr>
        <p:xfrm>
          <a:off x="258802" y="800514"/>
          <a:ext cx="3865345" cy="7335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525">
                  <a:extLst>
                    <a:ext uri="{9D8B030D-6E8A-4147-A177-3AD203B41FA5}">
                      <a16:colId xmlns:a16="http://schemas.microsoft.com/office/drawing/2014/main" val="3388661957"/>
                    </a:ext>
                  </a:extLst>
                </a:gridCol>
                <a:gridCol w="3373820">
                  <a:extLst>
                    <a:ext uri="{9D8B030D-6E8A-4147-A177-3AD203B41FA5}">
                      <a16:colId xmlns:a16="http://schemas.microsoft.com/office/drawing/2014/main" val="984580760"/>
                    </a:ext>
                  </a:extLst>
                </a:gridCol>
              </a:tblGrid>
              <a:tr h="36266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No, Nothing to disclose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21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Yes, please specify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842200"/>
                  </a:ext>
                </a:extLst>
              </a:tr>
            </a:tbl>
          </a:graphicData>
        </a:graphic>
      </p:graphicFrame>
      <p:graphicFrame>
        <p:nvGraphicFramePr>
          <p:cNvPr id="7" name="Table 15">
            <a:extLst>
              <a:ext uri="{FF2B5EF4-FFF2-40B4-BE49-F238E27FC236}">
                <a16:creationId xmlns:a16="http://schemas.microsoft.com/office/drawing/2014/main" id="{6B76E4F0-60A7-014B-8719-FE184CC2E7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271347"/>
              </p:ext>
            </p:extLst>
          </p:nvPr>
        </p:nvGraphicFramePr>
        <p:xfrm>
          <a:off x="258802" y="1668911"/>
          <a:ext cx="7431712" cy="300045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31296">
                  <a:extLst>
                    <a:ext uri="{9D8B030D-6E8A-4147-A177-3AD203B41FA5}">
                      <a16:colId xmlns:a16="http://schemas.microsoft.com/office/drawing/2014/main" val="919235388"/>
                    </a:ext>
                  </a:extLst>
                </a:gridCol>
                <a:gridCol w="818194">
                  <a:extLst>
                    <a:ext uri="{9D8B030D-6E8A-4147-A177-3AD203B41FA5}">
                      <a16:colId xmlns:a16="http://schemas.microsoft.com/office/drawing/2014/main" val="376336099"/>
                    </a:ext>
                  </a:extLst>
                </a:gridCol>
                <a:gridCol w="1028817">
                  <a:extLst>
                    <a:ext uri="{9D8B030D-6E8A-4147-A177-3AD203B41FA5}">
                      <a16:colId xmlns:a16="http://schemas.microsoft.com/office/drawing/2014/main" val="2706565309"/>
                    </a:ext>
                  </a:extLst>
                </a:gridCol>
                <a:gridCol w="719451">
                  <a:extLst>
                    <a:ext uri="{9D8B030D-6E8A-4147-A177-3AD203B41FA5}">
                      <a16:colId xmlns:a16="http://schemas.microsoft.com/office/drawing/2014/main" val="4006626572"/>
                    </a:ext>
                  </a:extLst>
                </a:gridCol>
                <a:gridCol w="755425">
                  <a:extLst>
                    <a:ext uri="{9D8B030D-6E8A-4147-A177-3AD203B41FA5}">
                      <a16:colId xmlns:a16="http://schemas.microsoft.com/office/drawing/2014/main" val="4161950694"/>
                    </a:ext>
                  </a:extLst>
                </a:gridCol>
                <a:gridCol w="669089">
                  <a:extLst>
                    <a:ext uri="{9D8B030D-6E8A-4147-A177-3AD203B41FA5}">
                      <a16:colId xmlns:a16="http://schemas.microsoft.com/office/drawing/2014/main" val="2642904175"/>
                    </a:ext>
                  </a:extLst>
                </a:gridCol>
                <a:gridCol w="841759">
                  <a:extLst>
                    <a:ext uri="{9D8B030D-6E8A-4147-A177-3AD203B41FA5}">
                      <a16:colId xmlns:a16="http://schemas.microsoft.com/office/drawing/2014/main" val="634785481"/>
                    </a:ext>
                  </a:extLst>
                </a:gridCol>
                <a:gridCol w="820175">
                  <a:extLst>
                    <a:ext uri="{9D8B030D-6E8A-4147-A177-3AD203B41FA5}">
                      <a16:colId xmlns:a16="http://schemas.microsoft.com/office/drawing/2014/main" val="1902694710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77745453"/>
                    </a:ext>
                  </a:extLst>
                </a:gridCol>
              </a:tblGrid>
              <a:tr h="851618">
                <a:tc>
                  <a:txBody>
                    <a:bodyPr/>
                    <a:lstStyle/>
                    <a:p>
                      <a:r>
                        <a:rPr lang="en-US" sz="1100" dirty="0"/>
                        <a:t>Company /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Honoraria /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Consulting / Advisory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Funded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Royalties / Patent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Stock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Ownership / Equity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Other (Please specify)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47035"/>
                  </a:ext>
                </a:extLst>
              </a:tr>
              <a:tr h="5598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Example: company </a:t>
                      </a:r>
                      <a:r>
                        <a:rPr lang="en-US" sz="1100" dirty="0" err="1"/>
                        <a:t>xyz</a:t>
                      </a:r>
                      <a:endParaRPr lang="en-US" sz="1100" dirty="0"/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686009"/>
                  </a:ext>
                </a:extLst>
              </a:tr>
              <a:tr h="244049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43923"/>
                  </a:ext>
                </a:extLst>
              </a:tr>
              <a:tr h="244049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099827"/>
                  </a:ext>
                </a:extLst>
              </a:tr>
              <a:tr h="244049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80622"/>
                  </a:ext>
                </a:extLst>
              </a:tr>
              <a:tr h="244049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092222"/>
                  </a:ext>
                </a:extLst>
              </a:tr>
              <a:tr h="244049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793171"/>
                  </a:ext>
                </a:extLst>
              </a:tr>
              <a:tr h="244049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211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112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9B0428AADDAE6C41B3DF11F517D9BC9B" ma:contentTypeVersion="10" ma:contentTypeDescription="" ma:contentTypeScope="" ma:versionID="c7f1e760e2a44794a08ab7d17adbb055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2a46934d-b933-4415-b6d6-31cbdfbb6e0c" targetNamespace="http://schemas.microsoft.com/office/2006/metadata/properties" ma:root="true" ma:fieldsID="6fa411b0bae5302154c3b843c3710f08" ns1:_="" ns2:_="" ns3:_="">
    <xsd:import namespace="http://schemas.microsoft.com/sharepoint/v3"/>
    <xsd:import namespace="eb3f7de7-c935-4ca6-a12c-1f73773710ec"/>
    <xsd:import namespace="2a46934d-b933-4415-b6d6-31cbdfbb6e0c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6934d-b933-4415-b6d6-31cbdfbb6e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ID xmlns="eb3f7de7-c935-4ca6-a12c-1f73773710ec" xsi:nil="true"/>
    <KenesDocumentTypeId xmlns="eb3f7de7-c935-4ca6-a12c-1f73773710ec" xsi:nil="true"/>
    <TaxCatchAll xmlns="eb3f7de7-c935-4ca6-a12c-1f73773710ec" xsi:nil="true"/>
    <lcf76f155ced4ddcb4097134ff3c332f xmlns="2a46934d-b933-4415-b6d6-31cbdfbb6e0c">
      <Terms xmlns="http://schemas.microsoft.com/office/infopath/2007/PartnerControls"/>
    </lcf76f155ced4ddcb4097134ff3c332f>
    <Confidential1 xmlns="eb3f7de7-c935-4ca6-a12c-1f73773710ec">false</Confidential1>
    <Final xmlns="eb3f7de7-c935-4ca6-a12c-1f73773710ec">false</Final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1A1BFB7-9094-41AE-8F74-31D174D7E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3f7de7-c935-4ca6-a12c-1f73773710ec"/>
    <ds:schemaRef ds:uri="2a46934d-b933-4415-b6d6-31cbdfbb6e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4B62E4-8C90-46EE-BD9F-5947E6BD7E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4A2CEB-6B35-4E50-B3CE-2CD7F2F73BA0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terms/"/>
    <ds:schemaRef ds:uri="eb3f7de7-c935-4ca6-a12c-1f73773710ec"/>
    <ds:schemaRef ds:uri="http://schemas.microsoft.com/office/2006/documentManagement/types"/>
    <ds:schemaRef ds:uri="2a46934d-b933-4415-b6d6-31cbdfbb6e0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45</Words>
  <Application>Microsoft Office PowerPoint</Application>
  <PresentationFormat>On-screen Show (16:9)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Conflict of Interest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Adi Braunstein</cp:lastModifiedBy>
  <cp:revision>17</cp:revision>
  <dcterms:created xsi:type="dcterms:W3CDTF">2019-02-13T08:22:50Z</dcterms:created>
  <dcterms:modified xsi:type="dcterms:W3CDTF">2023-06-14T15:17:46Z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0x01010037EA2DD516505C4D92B92F8677CFB685009B0428AADDAE6C41B3DF11F517D9BC9B</vt:lpwstr>
  </property>
  <property fmtid="{D5CDD505-2E9C-101B-9397-08002B2CF9AE}" pid="3" name="MediaServiceImageTags">
    <vt:lpwstr/>
  </property>
</Properties>
</file>